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9BCE32-B00A-481E-9BD1-48B13BBCC6E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B50996D-44DC-4D17-BC78-081FE312B014}" type="datetimeFigureOut">
              <a:rPr lang="tr-TR" smtClean="0"/>
              <a:t>10.01.2014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DD9BCE32-B00A-481E-9BD1-48B13BBCC6E7}"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50996D-44DC-4D17-BC78-081FE312B014}" type="datetimeFigureOut">
              <a:rPr lang="tr-TR" smtClean="0"/>
              <a:t>10.01.2014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9BCE32-B00A-481E-9BD1-48B13BBCC6E7}"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HER SESİN BİR KAYNAĞI VARDIR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389120"/>
          </a:xfrm>
        </p:spPr>
        <p:txBody>
          <a:bodyPr/>
          <a:lstStyle/>
          <a:p>
            <a:r>
              <a:rPr lang="tr-TR" dirty="0" smtClean="0"/>
              <a:t>Tanım: Gök gürültüsü, kıyıya vuran dalgaların sesi, rüzgârın uğultusu ve şelale sesi, insan ve hayvanların sesleri doğal seslerdir. Bu sesleri üreten kaynaklara doğal ses kaynakları denir.</a:t>
            </a:r>
            <a:br>
              <a:rPr lang="tr-TR" dirty="0" smtClean="0"/>
            </a:br>
            <a:r>
              <a:rPr lang="tr-TR" dirty="0" smtClean="0"/>
              <a:t> </a:t>
            </a:r>
            <a:br>
              <a:rPr lang="tr-TR" dirty="0" smtClean="0"/>
            </a:b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000108"/>
            <a:ext cx="8229600" cy="4389120"/>
          </a:xfrm>
        </p:spPr>
        <p:txBody>
          <a:bodyPr/>
          <a:lstStyle/>
          <a:p>
            <a:r>
              <a:rPr lang="tr-TR" dirty="0" smtClean="0"/>
              <a:t>Tanım: Müzik aletleri, araçlar ve hoparlörden çıkan sesler yapay seslerdir. Bu sesleri çıkaran kaynaklara yapay ses kaynakları adı verilir. Yapay ses kaynakları insanlar tarafından üretilir.</a:t>
            </a:r>
            <a:br>
              <a:rPr lang="tr-TR" dirty="0" smtClean="0"/>
            </a:br>
            <a:r>
              <a:rPr lang="tr-TR" dirty="0" smtClean="0"/>
              <a:t/>
            </a:r>
            <a:br>
              <a:rPr lang="tr-TR" dirty="0" smtClean="0"/>
            </a:br>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389120"/>
          </a:xfrm>
        </p:spPr>
        <p:txBody>
          <a:bodyPr/>
          <a:lstStyle/>
          <a:p>
            <a:r>
              <a:rPr lang="tr-TR" dirty="0" smtClean="0"/>
              <a:t>Bir kaynaktan çıkan sesler bir taşın suda oluşturduğu dalgalar gibi her yönde yayılır.</a:t>
            </a:r>
            <a:br>
              <a:rPr lang="tr-TR" dirty="0" smtClean="0"/>
            </a:br>
            <a:r>
              <a:rPr lang="tr-TR" dirty="0" smtClean="0"/>
              <a:t>Ses kaynağına yakın bir  konumdayken ses güçlü duyulur. Kaynaktan uzaklaştıkça sesi duymak zorlaşır.</a:t>
            </a:r>
            <a:br>
              <a:rPr lang="tr-TR" dirty="0" smtClean="0"/>
            </a:br>
            <a:r>
              <a:rPr lang="tr-TR" dirty="0" smtClean="0"/>
              <a:t>Hareket halindeki bir uçak yaklaşırken ses şiddetinin arttığını uzaklaşırken ses şiddetinin azaldığını fark ederiz. </a:t>
            </a:r>
          </a:p>
          <a:p>
            <a:r>
              <a:rPr lang="tr-TR" dirty="0" smtClean="0"/>
              <a:t>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BENİ DİNLEDİĞİNİZ İÇİN TEŞEKKÜR EDERİM </a:t>
            </a:r>
            <a:endParaRPr lang="tr-TR" dirty="0"/>
          </a:p>
        </p:txBody>
      </p:sp>
      <p:sp>
        <p:nvSpPr>
          <p:cNvPr id="3" name="2 İçerik Yer Tutucusu"/>
          <p:cNvSpPr>
            <a:spLocks noGrp="1"/>
          </p:cNvSpPr>
          <p:nvPr>
            <p:ph idx="1"/>
          </p:nvPr>
        </p:nvSpPr>
        <p:spPr/>
        <p:txBody>
          <a:bodyPr/>
          <a:lstStyle/>
          <a:p>
            <a:r>
              <a:rPr lang="tr-TR" dirty="0" smtClean="0"/>
              <a:t>FARUK ÖZTÜRK</a:t>
            </a:r>
          </a:p>
          <a:p>
            <a:r>
              <a:rPr lang="tr-TR" dirty="0" smtClean="0"/>
              <a:t>4/A</a:t>
            </a:r>
          </a:p>
          <a:p>
            <a:r>
              <a:rPr lang="tr-TR" dirty="0" smtClean="0"/>
              <a:t>264</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00042"/>
            <a:ext cx="8229600" cy="4389120"/>
          </a:xfrm>
        </p:spPr>
        <p:txBody>
          <a:bodyPr/>
          <a:lstStyle/>
          <a:p>
            <a:r>
              <a:rPr lang="tr-TR" dirty="0" smtClean="0"/>
              <a:t>Her Sesin Bir Kaynağı Vardır.</a:t>
            </a:r>
            <a:br>
              <a:rPr lang="tr-TR" dirty="0" smtClean="0"/>
            </a:br>
            <a:r>
              <a:rPr lang="tr-TR" dirty="0" smtClean="0"/>
              <a:t>Çevremizdeki varlıklardan bazıları ses çıkarır. İnsanlar, hayvanlar, araçlar, su ve rüzgâr ses çıkaran varlıklara örnek olarak verilebilir. </a:t>
            </a:r>
          </a:p>
          <a:p>
            <a:r>
              <a:rPr lang="tr-TR" dirty="0" smtClean="0"/>
              <a:t> </a:t>
            </a:r>
          </a:p>
          <a:p>
            <a:endParaRPr lang="tr-TR" dirty="0"/>
          </a:p>
        </p:txBody>
      </p:sp>
      <p:pic>
        <p:nvPicPr>
          <p:cNvPr id="1026" name="Picture 2" descr="Audio_Jungle_WP"/>
          <p:cNvPicPr>
            <a:picLocks noChangeAspect="1" noChangeArrowheads="1"/>
          </p:cNvPicPr>
          <p:nvPr/>
        </p:nvPicPr>
        <p:blipFill>
          <a:blip r:embed="rId2"/>
          <a:srcRect/>
          <a:stretch>
            <a:fillRect/>
          </a:stretch>
        </p:blipFill>
        <p:spPr bwMode="auto">
          <a:xfrm>
            <a:off x="0" y="3929066"/>
            <a:ext cx="9144000" cy="2928934"/>
          </a:xfrm>
          <a:prstGeom prst="rect">
            <a:avLst/>
          </a:prstGeom>
          <a:noFill/>
          <a:ln w="9525" algn="in">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4389120"/>
          </a:xfrm>
        </p:spPr>
        <p:txBody>
          <a:bodyPr/>
          <a:lstStyle/>
          <a:p>
            <a:r>
              <a:rPr lang="tr-TR" dirty="0" smtClean="0"/>
              <a:t>Yaşadığımız ortamların hemen hepsinde sesler vardır. İş yerlerinde makinelerin sesleri, evde ev araç ve gereçlerin sesleri, okulda zil sesi, sahilde dalgaların sesi ve ormanda kuş sesleri ile ağaç yapraklarının hışırtısı vardır.</a:t>
            </a:r>
            <a:br>
              <a:rPr lang="tr-TR" dirty="0" smtClean="0"/>
            </a:br>
            <a:r>
              <a:rPr lang="tr-TR" dirty="0" smtClean="0"/>
              <a:t>    İnsanlar seslerle iletişim kurar  ve birbirleriyle anlaşır</a:t>
            </a:r>
          </a:p>
          <a:p>
            <a:endParaRPr lang="tr-TR" dirty="0"/>
          </a:p>
        </p:txBody>
      </p:sp>
      <p:pic>
        <p:nvPicPr>
          <p:cNvPr id="2050" name="Picture 2" descr="proti_muru6"/>
          <p:cNvPicPr>
            <a:picLocks noChangeAspect="1" noChangeArrowheads="1"/>
          </p:cNvPicPr>
          <p:nvPr/>
        </p:nvPicPr>
        <p:blipFill>
          <a:blip r:embed="rId2"/>
          <a:srcRect/>
          <a:stretch>
            <a:fillRect/>
          </a:stretch>
        </p:blipFill>
        <p:spPr bwMode="auto">
          <a:xfrm>
            <a:off x="0" y="3643314"/>
            <a:ext cx="9144000" cy="3221036"/>
          </a:xfrm>
          <a:prstGeom prst="rect">
            <a:avLst/>
          </a:prstGeom>
          <a:noFill/>
          <a:ln w="9525" algn="in">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29600" cy="4389120"/>
          </a:xfrm>
        </p:spPr>
        <p:txBody>
          <a:bodyPr/>
          <a:lstStyle/>
          <a:p>
            <a:r>
              <a:rPr lang="tr-TR" dirty="0" smtClean="0"/>
              <a:t>Kulağımıza gelen sesler beynimize iletilir ve beynimiz tarafından anlamlandırılır.</a:t>
            </a:r>
            <a:br>
              <a:rPr lang="tr-TR" dirty="0" smtClean="0"/>
            </a:br>
            <a:r>
              <a:rPr lang="tr-TR" dirty="0" smtClean="0"/>
              <a:t>    Seslere ait anlamlar bebeklik çağından itibaren öğrenilir. Beyin bu seslere anlamlar yükler. </a:t>
            </a:r>
          </a:p>
          <a:p>
            <a:r>
              <a:rPr lang="tr-TR" dirty="0" smtClean="0"/>
              <a:t> </a:t>
            </a:r>
          </a:p>
          <a:p>
            <a:endParaRPr lang="tr-TR" dirty="0"/>
          </a:p>
        </p:txBody>
      </p:sp>
      <p:pic>
        <p:nvPicPr>
          <p:cNvPr id="3074" name="Picture 2" descr="SN_120_01"/>
          <p:cNvPicPr>
            <a:picLocks noChangeAspect="1" noChangeArrowheads="1"/>
          </p:cNvPicPr>
          <p:nvPr/>
        </p:nvPicPr>
        <p:blipFill>
          <a:blip r:embed="rId2"/>
          <a:srcRect/>
          <a:stretch>
            <a:fillRect/>
          </a:stretch>
        </p:blipFill>
        <p:spPr bwMode="auto">
          <a:xfrm>
            <a:off x="1571604" y="4071942"/>
            <a:ext cx="6143668" cy="2447925"/>
          </a:xfrm>
          <a:prstGeom prst="rect">
            <a:avLst/>
          </a:prstGeom>
          <a:noFill/>
          <a:ln w="9525" algn="in">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4389120"/>
          </a:xfrm>
        </p:spPr>
        <p:txBody>
          <a:bodyPr/>
          <a:lstStyle/>
          <a:p>
            <a:r>
              <a:rPr lang="tr-TR" dirty="0" smtClean="0"/>
              <a:t>Zil sesi duyduğumuzda teneffüse çıkmamız gerektiğini anlarız. Araç sürücüleri ambulans sireni duyduklarında acil bir durum olduğunu ve yol vermeleri gerektiğini anlar. </a:t>
            </a:r>
          </a:p>
          <a:p>
            <a:r>
              <a:rPr lang="tr-TR" dirty="0" smtClean="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389120"/>
          </a:xfrm>
        </p:spPr>
        <p:txBody>
          <a:bodyPr/>
          <a:lstStyle/>
          <a:p>
            <a:r>
              <a:rPr lang="tr-TR" dirty="0" smtClean="0"/>
              <a:t>İnsanlar bazı seslere sözle, bazı seslere hareketle tepki verir. İnsanların hem söz hem de hareketle tepki verdikleri sesler de vardır.</a:t>
            </a:r>
            <a:br>
              <a:rPr lang="tr-TR" dirty="0" smtClean="0"/>
            </a:br>
            <a:r>
              <a:rPr lang="tr-TR" dirty="0" smtClean="0"/>
              <a:t>    Ses insanların günlük yaşantısında önemli bir rol oynamaktadır. Duygularımızı, üzüntümüzü, sevincimizi ve heyecanımızı ses yoluyla ifade ederiz. </a:t>
            </a:r>
          </a:p>
          <a:p>
            <a:r>
              <a:rPr lang="tr-TR" dirty="0" smtClean="0"/>
              <a:t> </a:t>
            </a:r>
          </a:p>
          <a:p>
            <a:endParaRPr lang="tr-TR" dirty="0"/>
          </a:p>
        </p:txBody>
      </p:sp>
      <p:pic>
        <p:nvPicPr>
          <p:cNvPr id="4098" name="Picture 2" descr="00031949"/>
          <p:cNvPicPr>
            <a:picLocks noChangeAspect="1" noChangeArrowheads="1"/>
          </p:cNvPicPr>
          <p:nvPr/>
        </p:nvPicPr>
        <p:blipFill>
          <a:blip r:embed="rId2"/>
          <a:srcRect/>
          <a:stretch>
            <a:fillRect/>
          </a:stretch>
        </p:blipFill>
        <p:spPr bwMode="auto">
          <a:xfrm>
            <a:off x="2500298" y="3714752"/>
            <a:ext cx="3643338" cy="2857496"/>
          </a:xfrm>
          <a:prstGeom prst="rect">
            <a:avLst/>
          </a:prstGeom>
          <a:noFill/>
          <a:ln w="9525" algn="in">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2857520"/>
          </a:xfrm>
        </p:spPr>
        <p:txBody>
          <a:bodyPr/>
          <a:lstStyle/>
          <a:p>
            <a:r>
              <a:rPr lang="tr-TR" dirty="0" smtClean="0"/>
              <a:t>Bazı sesler bizi mutlu eder. Ancak insanları rahatsız eden sesler de vardır. Korna, iş makineleri ve sokak satıcılarının sesleri insanları rahatsız eden seslerdendir.</a:t>
            </a:r>
            <a:br>
              <a:rPr lang="tr-TR" dirty="0" smtClean="0"/>
            </a:br>
            <a:r>
              <a:rPr lang="tr-TR" dirty="0" smtClean="0"/>
              <a:t>    Çevremizde duyduğumuzda seslerin özelliklerinde biri de şiddetidir .</a:t>
            </a:r>
          </a:p>
          <a:p>
            <a:endParaRPr lang="tr-TR" dirty="0"/>
          </a:p>
        </p:txBody>
      </p:sp>
      <p:pic>
        <p:nvPicPr>
          <p:cNvPr id="5122" name="Picture 2" descr="expose-to-loud-noices"/>
          <p:cNvPicPr>
            <a:picLocks noChangeAspect="1" noChangeArrowheads="1"/>
          </p:cNvPicPr>
          <p:nvPr/>
        </p:nvPicPr>
        <p:blipFill>
          <a:blip r:embed="rId2"/>
          <a:srcRect/>
          <a:stretch>
            <a:fillRect/>
          </a:stretch>
        </p:blipFill>
        <p:spPr bwMode="auto">
          <a:xfrm>
            <a:off x="2357422" y="2898775"/>
            <a:ext cx="4429156" cy="3959225"/>
          </a:xfrm>
          <a:prstGeom prst="rect">
            <a:avLst/>
          </a:prstGeom>
          <a:noFill/>
          <a:ln w="9525" algn="in">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229600" cy="4389120"/>
          </a:xfrm>
        </p:spPr>
        <p:txBody>
          <a:bodyPr/>
          <a:lstStyle/>
          <a:p>
            <a:r>
              <a:rPr lang="tr-TR" dirty="0" smtClean="0"/>
              <a:t>Bazı sesleri duymakta zorlanırız. Ancak bazı sesleri ses kaynağı uzakta olsa bile duyabiliriz. Bu durum sesin şiddetinden kaynaklanır.</a:t>
            </a:r>
            <a:br>
              <a:rPr lang="tr-TR" dirty="0" smtClean="0"/>
            </a:br>
            <a:r>
              <a:rPr lang="tr-TR" dirty="0" smtClean="0"/>
              <a:t>    Bazı sesler düşük şiddetlidir. Bazıları ise yüksek şiddetlidir. Kar yağışının sesi, fısıltı, çok yavaş esen rüzgârın sesi düşük şiddetlidir.</a:t>
            </a:r>
            <a:br>
              <a:rPr lang="tr-TR" dirty="0" smtClean="0"/>
            </a:br>
            <a:r>
              <a:rPr lang="tr-TR" dirty="0" smtClean="0"/>
              <a:t>    Motorlu testere, tren ve jet motoru sesi ise yüksek şiddetli seslerdendir.</a:t>
            </a:r>
            <a:br>
              <a:rPr lang="tr-TR" dirty="0" smtClean="0"/>
            </a:b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4389120"/>
          </a:xfrm>
        </p:spPr>
        <p:txBody>
          <a:bodyPr/>
          <a:lstStyle/>
          <a:p>
            <a:r>
              <a:rPr lang="tr-TR" dirty="0" smtClean="0"/>
              <a:t>Tanım: Ses çıkaran her madde ve cisim ses kaynağı olarak adlandırılır.</a:t>
            </a:r>
            <a:br>
              <a:rPr lang="tr-TR" dirty="0" smtClean="0"/>
            </a:br>
            <a:r>
              <a:rPr lang="tr-TR" dirty="0" smtClean="0"/>
              <a:t/>
            </a:r>
            <a:br>
              <a:rPr lang="tr-TR" dirty="0" smtClean="0"/>
            </a:br>
            <a:r>
              <a:rPr lang="tr-TR" dirty="0" smtClean="0"/>
              <a:t>  Ses kaynakları farklı sesler çıkarır. Müzik aletlerinden çıkan sesler birbirinden farklıdır.</a:t>
            </a:r>
            <a:br>
              <a:rPr lang="tr-TR" dirty="0" smtClean="0"/>
            </a:br>
            <a:r>
              <a:rPr lang="tr-TR" dirty="0" smtClean="0"/>
              <a:t>  İşittiğimiz seslerin bazıları doğaldır. Bazı sesler ise insanlar tarafından oluşturulan yapay seslerdir.</a:t>
            </a:r>
            <a:br>
              <a:rPr lang="tr-TR" dirty="0" smtClean="0"/>
            </a:br>
            <a:r>
              <a:rPr lang="tr-TR" dirty="0" smtClean="0"/>
              <a:t> </a:t>
            </a:r>
            <a:br>
              <a:rPr lang="tr-TR" dirty="0" smtClean="0"/>
            </a:b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249</Words>
  <Application>Microsoft Office PowerPoint</Application>
  <PresentationFormat>Ekran Gösterisi (4:3)</PresentationFormat>
  <Paragraphs>21</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HER SESİN BİR KAYNAĞI VARDIR</vt:lpstr>
      <vt:lpstr>Slayt 2</vt:lpstr>
      <vt:lpstr>Slayt 3</vt:lpstr>
      <vt:lpstr>Slayt 4</vt:lpstr>
      <vt:lpstr>Slayt 5</vt:lpstr>
      <vt:lpstr>Slayt 6</vt:lpstr>
      <vt:lpstr>Slayt 7</vt:lpstr>
      <vt:lpstr>Slayt 8</vt:lpstr>
      <vt:lpstr>Slayt 9</vt:lpstr>
      <vt:lpstr>Slayt 10</vt:lpstr>
      <vt:lpstr>Slayt 11</vt:lpstr>
      <vt:lpstr>Slayt 12</vt:lpstr>
      <vt:lpstr>BENİ DİNLEDİĞİNİZ İÇİN TEŞEKKÜR EDERİM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 SESİN BİR KAYNAĞI VARDIR</dc:title>
  <dc:creator>Sebnem</dc:creator>
  <cp:lastModifiedBy>Sebnem</cp:lastModifiedBy>
  <cp:revision>1</cp:revision>
  <dcterms:created xsi:type="dcterms:W3CDTF">2014-01-10T09:07:57Z</dcterms:created>
  <dcterms:modified xsi:type="dcterms:W3CDTF">2014-01-10T09:15:30Z</dcterms:modified>
</cp:coreProperties>
</file>